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91ED0-7AAF-48B1-8118-D444C8E353AA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0C570-E22E-44CD-9A4A-CC3960D3B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77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714C-3DB2-44DA-B792-99FBD855A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3589E-34A9-4270-89BF-BAA47B54D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C97B-D276-447D-A2C5-BD97B819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9F661-214C-4464-9717-FF9A8BD1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AA6-EEAD-4495-ABE3-18BCC1CB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080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49FA-59A0-4640-AE70-77AADE7A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DA317-B984-4EA6-A3D7-CA2D37358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87C60-B8C6-45D1-8915-247A978D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58DEB-C2DB-490A-B790-F0AB3D93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64D90-BA45-47EB-8F04-594ACDD0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9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F2D81E-93B6-4654-BB55-13B654CAB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25862-FB49-4E1B-BF1B-B546DC328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526DE-5E0F-48FC-8AE9-10389AC5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6E208-CA3C-45AF-BB19-1B234976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CF05-EDAD-43F8-8708-C368EB48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2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0853-0C53-4676-9579-9D009821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68566-96A2-4260-B710-9BC0B375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DC1B2-4297-4D55-8E08-84D450E8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13FAB-B009-408B-9807-242EECF9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B87A0-5AFC-46AE-ADE1-A6309267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0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7214-90B9-4823-A6E8-F819FF70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712CB-AE0C-44CB-B0DE-61BEA00A7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460C-DF67-4042-BC91-18612C93B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78354-DFB3-4EAA-A035-1DF265E3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C5FF3-748D-4395-AE50-EDDCF0C1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74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E7AD-CB89-447E-B8FC-CA7987A6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E15A-FEC5-4437-A166-3AA7139686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0D57B-3781-442E-BA4C-CA192D0D8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67BF8-BC68-4BF9-A4E0-C028D601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6B134-99F2-420B-84C2-62968B1A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7E226-D8D5-40D8-B6BB-CEA0634D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74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46D0-2225-428F-9CD7-CC41CD27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E9372-CB70-4E8C-8D60-352BA8B3D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94BC9-DA5F-420C-8B29-5965F785C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01DF9-C4BE-469F-9B92-5D8BC908B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D4982-0C69-4713-8D43-790913D4B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B4CA1-CD23-4BFA-B622-E3A1AFB7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E837B-AA16-431C-A0F1-598AC3F7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17DC7-6B43-4C23-A48A-1DBB663C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70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4FC0B-BA11-4F2E-965F-B71771F8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6CA86-97CA-4CF7-94EE-37E4177C9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65EEC-29B5-4FCA-9DFD-95F7E1D7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575DC-B7D2-4DC9-A40C-D1F90E43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80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D997E-76BB-4060-843F-0F81F4C2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47EC6-998F-4A4F-8C8F-E559037F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1C625-F5B7-4BC8-AEE0-71DFF5D8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23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8834-966B-478D-A473-78E9D5EB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464B-CDBE-4302-B2DC-09A12314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A65A7-B773-4B51-8C4B-AD78CFCC5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69A95-51BC-461C-8028-5AE7FD27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0FE10-6E7A-46FE-AFB9-A8EB7332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09C54-58BF-44F5-BDA0-E261A9D1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38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F6C1-ED20-4207-976E-FCB9B4CE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56BAA4-80FC-4E65-9711-B192143840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533DC-9633-4573-8889-A85B9DBA3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6560D-1575-40F1-8E50-8F261550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302FA-1804-4726-854B-D38AFE8ED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20D5-2966-4154-B09F-8444C145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72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297E3-8BD3-45BE-A185-11EE1636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9276E-AC48-44E6-8AD4-3D9371EE7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A8789-6142-4F56-8327-8CF657078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64C96-5E81-4396-A00C-ED9CB523384D}" type="datetimeFigureOut">
              <a:rPr lang="zh-CN" altLang="en-US" smtClean="0"/>
              <a:t>2018/10/19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6424-CA56-428E-A6F6-00929795D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F6319-86BE-4ECD-B06B-0E1907985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5290D-DB7F-4F4E-BE17-67D32E538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5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pupming/HITMers-node-js-serv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hitmers.upupming.site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7FBE68A-6899-403B-A3DE-DF1D0E140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2107" y="1643388"/>
            <a:ext cx="2787779" cy="2781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57585-E3C1-497D-A2F5-A3091885DD64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博物馆开发团队第一次会议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625B7-FC21-4747-98CA-CB327DACC428}"/>
              </a:ext>
            </a:extLst>
          </p:cNvPr>
          <p:cNvSpPr txBox="1"/>
          <p:nvPr/>
        </p:nvSpPr>
        <p:spPr>
          <a:xfrm>
            <a:off x="4191694" y="5214612"/>
            <a:ext cx="380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2018 </a:t>
            </a:r>
            <a:r>
              <a:rPr lang="zh-CN" altLang="en-US" sz="2400" b="1" dirty="0">
                <a:solidFill>
                  <a:schemeClr val="bg1"/>
                </a:solidFill>
              </a:rPr>
              <a:t>年 </a:t>
            </a:r>
            <a:r>
              <a:rPr lang="en-US" altLang="zh-CN" sz="2400" b="1" dirty="0">
                <a:solidFill>
                  <a:schemeClr val="bg1"/>
                </a:solidFill>
              </a:rPr>
              <a:t>10 </a:t>
            </a:r>
            <a:r>
              <a:rPr lang="zh-CN" altLang="en-US" sz="2400" b="1" dirty="0">
                <a:solidFill>
                  <a:schemeClr val="bg1"/>
                </a:solidFill>
              </a:rPr>
              <a:t>月 </a:t>
            </a:r>
            <a:r>
              <a:rPr lang="en-US" altLang="zh-CN" sz="2400" b="1" dirty="0">
                <a:solidFill>
                  <a:schemeClr val="bg1"/>
                </a:solidFill>
              </a:rPr>
              <a:t>20 </a:t>
            </a:r>
            <a:r>
              <a:rPr lang="zh-CN" altLang="en-US" sz="2400" b="1" dirty="0">
                <a:solidFill>
                  <a:schemeClr val="bg1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59778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如何实现目标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C1CE84-E21B-4FBD-A38B-89D1F13F315A}"/>
              </a:ext>
            </a:extLst>
          </p:cNvPr>
          <p:cNvSpPr/>
          <p:nvPr/>
        </p:nvSpPr>
        <p:spPr>
          <a:xfrm>
            <a:off x="6718042" y="1679510"/>
            <a:ext cx="51210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src/</a:t>
            </a:r>
            <a:r>
              <a:rPr lang="fr-FR" altLang="zh-CN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fr-FR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fr-FR" altLang="zh-CN" dirty="0" err="1">
                <a:solidFill>
                  <a:srgbClr val="008000"/>
                </a:solidFill>
                <a:latin typeface="Consolas" panose="020B0609020204030204" pitchFamily="49" charset="0"/>
              </a:rPr>
              <a:t>queries</a:t>
            </a:r>
            <a:r>
              <a:rPr lang="fr-FR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/users.js</a:t>
            </a:r>
            <a:endParaRPr lang="en-US" altLang="zh-CN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* Delete user(s) using filter.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*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@param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 filter A filter object of user information.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*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@return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 An array of users deleted.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deleteUsers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(filter) {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deletedUsers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.findUser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(filter,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knex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config.db.users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).where(filter).del();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deletedUsers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79263-18A9-418E-B775-56798211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1419657"/>
            <a:ext cx="6255883" cy="519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8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如何实现目标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C1CE84-E21B-4FBD-A38B-89D1F13F315A}"/>
              </a:ext>
            </a:extLst>
          </p:cNvPr>
          <p:cNvSpPr/>
          <p:nvPr/>
        </p:nvSpPr>
        <p:spPr>
          <a:xfrm>
            <a:off x="1193474" y="5085373"/>
            <a:ext cx="98050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dirty="0" err="1">
                <a:solidFill>
                  <a:srgbClr val="008000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/routes/index.js</a:t>
            </a:r>
          </a:p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// Register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router.post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'/register'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 controllers[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ctx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-logger'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controllers.register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// Login verification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router.post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'/login'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 controllers[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ctx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-logger'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controllers.login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ADF84-896C-4203-8DF7-6BDC011E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72" y="1409559"/>
            <a:ext cx="6237612" cy="3471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2545E-2070-475F-BE2D-6FE10AC0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23" y="1815031"/>
            <a:ext cx="2780910" cy="1495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CDF25C-E91B-4A89-BCDA-5F6C3C61E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219" y="1205053"/>
            <a:ext cx="33051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7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开发环境调试指南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测试优先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6B3F12-F2FF-46FD-9D3E-53F5297228DD}"/>
              </a:ext>
            </a:extLst>
          </p:cNvPr>
          <p:cNvSpPr/>
          <p:nvPr/>
        </p:nvSpPr>
        <p:spPr>
          <a:xfrm>
            <a:off x="3254691" y="1310176"/>
            <a:ext cx="63199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本地：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8.0.12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phpMyAdmin 4.8.2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 1.14.0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 7.2.9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devtools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Travis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Coverall: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mocha, chai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E00E5-82FD-4D29-A0DE-1C0D9EF4E8AA}"/>
              </a:ext>
            </a:extLst>
          </p:cNvPr>
          <p:cNvSpPr/>
          <p:nvPr/>
        </p:nvSpPr>
        <p:spPr>
          <a:xfrm>
            <a:off x="6830006" y="1368880"/>
            <a:ext cx="5192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https://github.com/upupming/HITMers-node-js-server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77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生产环境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Heroku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2D53D-24C5-46E4-808B-2F19E219A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46" y="1479180"/>
            <a:ext cx="9570098" cy="49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后期分工及进度安排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AD3EE1-0A56-4338-AB3E-E9C82B3D9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37993"/>
              </p:ext>
            </p:extLst>
          </p:nvPr>
        </p:nvGraphicFramePr>
        <p:xfrm>
          <a:off x="916468" y="2037754"/>
          <a:ext cx="103590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646">
                  <a:extLst>
                    <a:ext uri="{9D8B030D-6E8A-4147-A177-3AD203B41FA5}">
                      <a16:colId xmlns:a16="http://schemas.microsoft.com/office/drawing/2014/main" val="357454410"/>
                    </a:ext>
                  </a:extLst>
                </a:gridCol>
                <a:gridCol w="5634407">
                  <a:extLst>
                    <a:ext uri="{9D8B030D-6E8A-4147-A177-3AD203B41FA5}">
                      <a16:colId xmlns:a16="http://schemas.microsoft.com/office/drawing/2014/main" val="1334840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主要负责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81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曹老师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需求沟通、进度监督、提供指导和建议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53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李一鸣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 </a:t>
                      </a:r>
                      <a:r>
                        <a:rPr lang="en-US" altLang="zh-CN" dirty="0"/>
                        <a:t>Vue.js </a:t>
                      </a:r>
                      <a:r>
                        <a:rPr lang="zh-CN" altLang="en-US" dirty="0"/>
                        <a:t>版本，继续完善小程序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崔路源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优化用户体验，修复部分 </a:t>
                      </a:r>
                      <a:r>
                        <a:rPr lang="en-US" altLang="zh-CN" dirty="0"/>
                        <a:t>Bug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4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林英杰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后台管理，提供建议，也可以参与到开发中来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2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孟辰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主要学习 </a:t>
                      </a:r>
                      <a:r>
                        <a:rPr lang="en-US" altLang="zh-CN" dirty="0"/>
                        <a:t>JavaScript </a:t>
                      </a:r>
                      <a:r>
                        <a:rPr lang="zh-CN" altLang="en-US" dirty="0"/>
                        <a:t>相关知识，同时阅读源代码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922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69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ITMers-v0.0.8">
            <a:hlinkClick r:id="" action="ppaction://media"/>
            <a:extLst>
              <a:ext uri="{FF2B5EF4-FFF2-40B4-BE49-F238E27FC236}">
                <a16:creationId xmlns:a16="http://schemas.microsoft.com/office/drawing/2014/main" id="{80C88FCD-EE17-44A9-86BF-8E56C3CF3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1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我们的目标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A77E4-4C48-4316-9ACA-06358F414745}"/>
              </a:ext>
            </a:extLst>
          </p:cNvPr>
          <p:cNvSpPr txBox="1"/>
          <p:nvPr/>
        </p:nvSpPr>
        <p:spPr>
          <a:xfrm>
            <a:off x="270582" y="2274838"/>
            <a:ext cx="11921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整合博物馆所有信息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实现信息化、智能化</a:t>
            </a:r>
            <a:endParaRPr lang="en-US" altLang="zh-CN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使得每个人可以随时随地获取博物馆的信息</a:t>
            </a:r>
          </a:p>
        </p:txBody>
      </p:sp>
    </p:spTree>
    <p:extLst>
      <p:ext uri="{BB962C8B-B14F-4D97-AF65-F5344CB8AC3E}">
        <p14:creationId xmlns:p14="http://schemas.microsoft.com/office/powerpoint/2010/main" val="315158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我们的目标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28CC9-8EB6-49EE-B1D9-6E6DF52BD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82" y="1807883"/>
            <a:ext cx="66008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632F8-329D-4A97-8F82-4088D0D23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88" y="1555957"/>
            <a:ext cx="6600824" cy="5172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我们的目标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9849B-916A-47D6-A5DD-CDF260B77E1E}"/>
              </a:ext>
            </a:extLst>
          </p:cNvPr>
          <p:cNvSpPr txBox="1"/>
          <p:nvPr/>
        </p:nvSpPr>
        <p:spPr>
          <a:xfrm>
            <a:off x="9574631" y="5243804"/>
            <a:ext cx="254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还有更多需要完成</a:t>
            </a:r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……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8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我们的目标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4B983-491E-4F8B-811B-75ADA651A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53" y="1552493"/>
            <a:ext cx="8624693" cy="4909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E3C32A-4988-4E5A-9CCC-B61B79309D23}"/>
              </a:ext>
            </a:extLst>
          </p:cNvPr>
          <p:cNvSpPr txBox="1"/>
          <p:nvPr/>
        </p:nvSpPr>
        <p:spPr>
          <a:xfrm>
            <a:off x="7884368" y="4348066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RESTful API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877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如何实现目标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67D47-CA3A-4B63-BBA2-BD557F82D158}"/>
              </a:ext>
            </a:extLst>
          </p:cNvPr>
          <p:cNvSpPr txBox="1"/>
          <p:nvPr/>
        </p:nvSpPr>
        <p:spPr>
          <a:xfrm>
            <a:off x="311598" y="1922106"/>
            <a:ext cx="4898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van-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zan-weapp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、蘑菇街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MinUI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小程序官方文档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Vue.js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有待探索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其他终端：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目前暂无打算，但有可能扩展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Image result for vscode">
            <a:extLst>
              <a:ext uri="{FF2B5EF4-FFF2-40B4-BE49-F238E27FC236}">
                <a16:creationId xmlns:a16="http://schemas.microsoft.com/office/drawing/2014/main" id="{B424EC77-1C5D-4986-AF1A-F9742341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183" y="342900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avascript">
            <a:extLst>
              <a:ext uri="{FF2B5EF4-FFF2-40B4-BE49-F238E27FC236}">
                <a16:creationId xmlns:a16="http://schemas.microsoft.com/office/drawing/2014/main" id="{CA424D6B-6A02-47B0-B3B8-73E14FDB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0" y="150495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">
            <a:extLst>
              <a:ext uri="{FF2B5EF4-FFF2-40B4-BE49-F238E27FC236}">
                <a16:creationId xmlns:a16="http://schemas.microsoft.com/office/drawing/2014/main" id="{756E614C-6EE2-47F3-9670-9F0A913C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284" y="1518803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ss">
            <a:extLst>
              <a:ext uri="{FF2B5EF4-FFF2-40B4-BE49-F238E27FC236}">
                <a16:creationId xmlns:a16="http://schemas.microsoft.com/office/drawing/2014/main" id="{A76DD987-7883-48B4-BBC8-6542BE46B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631" y="1518803"/>
            <a:ext cx="1333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https://img.yzcdn.cn/vant-weapp/qrcode-201808101114.jpg">
            <a:extLst>
              <a:ext uri="{FF2B5EF4-FFF2-40B4-BE49-F238E27FC236}">
                <a16:creationId xmlns:a16="http://schemas.microsoft.com/office/drawing/2014/main" id="{D4B6BBC7-403E-435C-AFEC-94E4ACE71C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40" name="Picture 16" descr="https://img.yzcdn.cn/vant-weapp/qrcode-201808101114.jpg">
            <a:extLst>
              <a:ext uri="{FF2B5EF4-FFF2-40B4-BE49-F238E27FC236}">
                <a16:creationId xmlns:a16="http://schemas.microsoft.com/office/drawing/2014/main" id="{7CD51F9A-7408-44DC-975B-F6D45F2E9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002" y="3791092"/>
            <a:ext cx="1529985" cy="15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ue logo">
            <a:extLst>
              <a:ext uri="{FF2B5EF4-FFF2-40B4-BE49-F238E27FC236}">
                <a16:creationId xmlns:a16="http://schemas.microsoft.com/office/drawing/2014/main" id="{9FFA4651-280F-4B6B-92D9-0AE8E29BD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90" y="3429000"/>
            <a:ext cx="1663382" cy="166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75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B92A4-9429-4340-95E0-AF1D0BA5C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10" y="1500551"/>
            <a:ext cx="7063370" cy="500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如何实现目标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</p:spTree>
    <p:extLst>
      <p:ext uri="{BB962C8B-B14F-4D97-AF65-F5344CB8AC3E}">
        <p14:creationId xmlns:p14="http://schemas.microsoft.com/office/powerpoint/2010/main" val="36311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8632E-5FC2-411C-ABEA-2F51BE1A2B8A}"/>
              </a:ext>
            </a:extLst>
          </p:cNvPr>
          <p:cNvSpPr txBox="1"/>
          <p:nvPr/>
        </p:nvSpPr>
        <p:spPr>
          <a:xfrm>
            <a:off x="2617360" y="497167"/>
            <a:ext cx="6957271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如何实现目标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3575F-83CE-438B-8641-C881C9FF1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9" y="659290"/>
            <a:ext cx="1228725" cy="2057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430911-9BCD-4108-AA4F-2773D42E0898}"/>
              </a:ext>
            </a:extLst>
          </p:cNvPr>
          <p:cNvSpPr/>
          <p:nvPr/>
        </p:nvSpPr>
        <p:spPr>
          <a:xfrm>
            <a:off x="1674834" y="1364824"/>
            <a:ext cx="3525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https://admin.hitmers.upupming.site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48CFA-E9DC-4260-B220-0100953EB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9" y="3005295"/>
            <a:ext cx="10425283" cy="3683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FE65D-C8BA-45DA-85EF-E4CAC8B49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521" y="1232080"/>
            <a:ext cx="6879479" cy="26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366</Words>
  <Application>Microsoft Office PowerPoint</Application>
  <PresentationFormat>Widescreen</PresentationFormat>
  <Paragraphs>74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华文行楷</vt:lpstr>
      <vt:lpstr>微软雅黑</vt:lpstr>
      <vt:lpstr>楷体</vt:lpstr>
      <vt:lpstr>等线</vt:lpstr>
      <vt:lpstr>等线 Light</vt:lpstr>
      <vt:lpstr>Arial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upupming</dc:creator>
  <cp:lastModifiedBy>upupming</cp:lastModifiedBy>
  <cp:revision>24</cp:revision>
  <dcterms:created xsi:type="dcterms:W3CDTF">2018-10-16T00:26:58Z</dcterms:created>
  <dcterms:modified xsi:type="dcterms:W3CDTF">2018-10-19T15:22:23Z</dcterms:modified>
</cp:coreProperties>
</file>